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1698" autoAdjust="0"/>
  </p:normalViewPr>
  <p:slideViewPr>
    <p:cSldViewPr>
      <p:cViewPr>
        <p:scale>
          <a:sx n="70" d="100"/>
          <a:sy n="70" d="100"/>
        </p:scale>
        <p:origin x="-138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41D79-FCF9-445D-8CE9-B84E13440686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620AA-3ED8-48BF-A1EA-667A6DDE14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577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ПОДОРОЖ  НА  РІЗНИХ  ВИДАХ  ТРАНСПОРТУ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20AA-3ED8-48BF-A1EA-667A6DDE14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817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20AA-3ED8-48BF-A1EA-667A6DDE14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243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20AA-3ED8-48BF-A1EA-667A6DDE14F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ПОРІВНЯННЯ  БУКВИ </a:t>
            </a:r>
            <a:r>
              <a:rPr lang="uk-UA" smtClean="0"/>
              <a:t>З  ІНШИМИ  ПРЕДМЕТАМИ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620AA-3ED8-48BF-A1EA-667A6DDE14F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17DBF-8ABC-4347-8BCA-7BF00DEAEB6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1CE2D-BF24-4B79-A78E-FA7D942FD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17DBF-8ABC-4347-8BCA-7BF00DEAEB6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1CE2D-BF24-4B79-A78E-FA7D942FD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17DBF-8ABC-4347-8BCA-7BF00DEAEB6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1CE2D-BF24-4B79-A78E-FA7D942FD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17DBF-8ABC-4347-8BCA-7BF00DEAEB6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1CE2D-BF24-4B79-A78E-FA7D942FD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17DBF-8ABC-4347-8BCA-7BF00DEAEB6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1CE2D-BF24-4B79-A78E-FA7D942FD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17DBF-8ABC-4347-8BCA-7BF00DEAEB6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1CE2D-BF24-4B79-A78E-FA7D942FD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17DBF-8ABC-4347-8BCA-7BF00DEAEB6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1CE2D-BF24-4B79-A78E-FA7D942FD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17DBF-8ABC-4347-8BCA-7BF00DEAEB6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1CE2D-BF24-4B79-A78E-FA7D942FD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17DBF-8ABC-4347-8BCA-7BF00DEAEB6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1CE2D-BF24-4B79-A78E-FA7D942FD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17DBF-8ABC-4347-8BCA-7BF00DEAEB6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1CE2D-BF24-4B79-A78E-FA7D942FD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F17DBF-8ABC-4347-8BCA-7BF00DEAEB6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1CE2D-BF24-4B79-A78E-FA7D942FD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6F17DBF-8ABC-4347-8BCA-7BF00DEAEB6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AC1CE2D-BF24-4B79-A78E-FA7D942FD8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wmf"/><Relationship Id="rId5" Type="http://schemas.openxmlformats.org/officeDocument/2006/relationships/image" Target="../media/image6.gif"/><Relationship Id="rId10" Type="http://schemas.openxmlformats.org/officeDocument/2006/relationships/image" Target="../media/image11.wmf"/><Relationship Id="rId4" Type="http://schemas.openxmlformats.org/officeDocument/2006/relationships/image" Target="../media/image5.gif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17.wmf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27.wmf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УРОК-ПОДОРОЖ ПО КРАЇНІ</a:t>
            </a:r>
            <a:br>
              <a:rPr lang="uk-UA" dirty="0" smtClean="0"/>
            </a:br>
            <a:r>
              <a:rPr lang="uk-UA" dirty="0" smtClean="0"/>
              <a:t>“БУКВОЗНАЙКО”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929066"/>
            <a:ext cx="8072494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/>
              <a:t>1 КЛАС</a:t>
            </a:r>
          </a:p>
          <a:p>
            <a:pPr algn="ctr"/>
            <a:r>
              <a:rPr lang="uk-UA" dirty="0" err="1" smtClean="0"/>
              <a:t>Блистівський</a:t>
            </a:r>
            <a:r>
              <a:rPr lang="uk-UA" dirty="0" smtClean="0"/>
              <a:t>  НВК</a:t>
            </a:r>
          </a:p>
          <a:p>
            <a:r>
              <a:rPr lang="uk-UA" dirty="0" smtClean="0"/>
              <a:t>Тема:звуки </a:t>
            </a:r>
            <a:r>
              <a:rPr lang="uk-UA" dirty="0"/>
              <a:t>[</a:t>
            </a:r>
            <a:r>
              <a:rPr lang="uk-UA" dirty="0" smtClean="0"/>
              <a:t>т],[</a:t>
            </a:r>
            <a:r>
              <a:rPr lang="uk-UA" dirty="0" err="1" smtClean="0"/>
              <a:t>т'</a:t>
            </a:r>
            <a:r>
              <a:rPr lang="uk-UA" dirty="0" smtClean="0"/>
              <a:t>],позначення  їх  буквою  те .</a:t>
            </a:r>
          </a:p>
          <a:p>
            <a:r>
              <a:rPr lang="uk-UA" dirty="0" smtClean="0"/>
              <a:t>Читання  слів,складів,речень,оповідання.</a:t>
            </a:r>
          </a:p>
          <a:p>
            <a:pPr algn="r"/>
            <a:r>
              <a:rPr lang="uk-UA" dirty="0" smtClean="0"/>
              <a:t>ПІДГОТУВАЛА:ДОБОРОВИЧ В.В.</a:t>
            </a:r>
          </a:p>
        </p:txBody>
      </p:sp>
    </p:spTree>
    <p:extLst>
      <p:ext uri="{BB962C8B-B14F-4D97-AF65-F5344CB8AC3E}">
        <p14:creationId xmlns="" xmlns:p14="http://schemas.microsoft.com/office/powerpoint/2010/main" val="28547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601" y="321581"/>
            <a:ext cx="8229600" cy="1143000"/>
          </a:xfrm>
        </p:spPr>
        <p:txBody>
          <a:bodyPr/>
          <a:lstStyle/>
          <a:p>
            <a:r>
              <a:rPr lang="uk-UA" dirty="0" smtClean="0"/>
              <a:t>Зупинка “ВІНОЧОК”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428736"/>
            <a:ext cx="11001452" cy="371477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ТОПОЛЯ</a:t>
            </a:r>
          </a:p>
          <a:p>
            <a:r>
              <a:rPr lang="uk-UA" dirty="0" smtClean="0"/>
              <a:t>ТЕРЕН</a:t>
            </a:r>
          </a:p>
          <a:p>
            <a:r>
              <a:rPr lang="uk-UA" dirty="0" smtClean="0"/>
              <a:t>КІТ</a:t>
            </a:r>
          </a:p>
          <a:p>
            <a:r>
              <a:rPr lang="uk-UA" dirty="0" smtClean="0"/>
              <a:t>ТЮЛЬПАН</a:t>
            </a:r>
          </a:p>
          <a:p>
            <a:r>
              <a:rPr lang="uk-UA" dirty="0" smtClean="0"/>
              <a:t>ТРОЯНДА</a:t>
            </a:r>
          </a:p>
          <a:p>
            <a:r>
              <a:rPr lang="uk-UA" dirty="0" smtClean="0"/>
              <a:t>ТРЕМБІТА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-СКЛАСТИ  РЕЧЕННЯ ЗІ  СЛОВОМ,ЯКЕ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ВІДПОВІДАЄ НА  ПИТАННЯ  ХТО?</a:t>
            </a:r>
            <a:endParaRPr lang="ru-RU" dirty="0"/>
          </a:p>
        </p:txBody>
      </p:sp>
      <p:pic>
        <p:nvPicPr>
          <p:cNvPr id="1026" name="Picture 2" descr="C:\Users\user\AppData\Local\Microsoft\Windows\Temporary Internet Files\Content.IE5\0ROULHM9\MC9004154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00" y="332656"/>
            <a:ext cx="2016000" cy="1353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Temporary Internet Files\Content.IE5\0ROULHM9\MP90042529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930" y="428604"/>
            <a:ext cx="121444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4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Зупинка“ПІДСУМКОВА”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-ЧИТАЛИ</a:t>
            </a:r>
          </a:p>
          <a:p>
            <a:r>
              <a:rPr lang="uk-UA" smtClean="0"/>
              <a:t>-СКЛАДАЛИ</a:t>
            </a:r>
          </a:p>
          <a:p>
            <a:r>
              <a:rPr lang="uk-UA" smtClean="0"/>
              <a:t>-РОЗГАДУВАЛИ</a:t>
            </a:r>
          </a:p>
          <a:p>
            <a:r>
              <a:rPr lang="uk-UA" smtClean="0"/>
              <a:t>-ВІДПОВІДАЛИ</a:t>
            </a:r>
          </a:p>
          <a:p>
            <a:r>
              <a:rPr lang="uk-UA" smtClean="0"/>
              <a:t>-ПОДОРОЖУВАЛИ</a:t>
            </a:r>
          </a:p>
          <a:p>
            <a:r>
              <a:rPr lang="uk-UA" smtClean="0"/>
              <a:t>-ВІДГАДУВАЛИ</a:t>
            </a:r>
          </a:p>
          <a:p>
            <a:r>
              <a:rPr lang="uk-UA" smtClean="0"/>
              <a:t>-ФАНТАЗУВАЛИ</a:t>
            </a:r>
            <a:endParaRPr lang="ru-RU" dirty="0"/>
          </a:p>
        </p:txBody>
      </p:sp>
      <p:pic>
        <p:nvPicPr>
          <p:cNvPr id="5122" name="Picture 2" descr="C:\Users\user\AppData\Local\Microsoft\Windows\Temporary Internet Files\Content.IE5\OA75LWWK\MC90043488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2971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AppData\Local\Microsoft\Windows\Temporary Internet Files\Content.IE5\0ROULHM9\MM90033638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626" y="5013176"/>
            <a:ext cx="53662" cy="789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AppData\Local\Microsoft\Windows\Temporary Internet Files\Content.IE5\OA75LWWK\MM90021353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452438"/>
            <a:ext cx="1352550" cy="923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46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Що ми будемо  робити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786842" cy="5116171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1.ВИВЧИМО  БУКВУ  “ТЕ”</a:t>
            </a:r>
          </a:p>
          <a:p>
            <a:pPr>
              <a:buNone/>
            </a:pPr>
            <a:r>
              <a:rPr lang="uk-UA" dirty="0" smtClean="0"/>
              <a:t>    2.ЧИТАТИ СКЛАДИ,СЛОВА,РЕЧЕННЯ З НОВОЮ  БУКВОЮ</a:t>
            </a:r>
          </a:p>
          <a:p>
            <a:pPr>
              <a:buNone/>
            </a:pPr>
            <a:r>
              <a:rPr lang="uk-UA" dirty="0" smtClean="0"/>
              <a:t>    3.ЗВУКО-БУКВЕНИЙ АНАЛІЗ СЛІВ</a:t>
            </a:r>
          </a:p>
          <a:p>
            <a:pPr algn="just">
              <a:buNone/>
            </a:pPr>
            <a:r>
              <a:rPr lang="uk-UA" sz="4000" dirty="0" smtClean="0"/>
              <a:t>   </a:t>
            </a:r>
            <a:r>
              <a:rPr lang="uk-UA" sz="4000" i="1" dirty="0" smtClean="0"/>
              <a:t> БАЖАЮ  ВСІМ  УСПІХУ</a:t>
            </a:r>
            <a:endParaRPr lang="uk-UA" sz="4000" dirty="0" smtClean="0"/>
          </a:p>
        </p:txBody>
      </p:sp>
      <p:pic>
        <p:nvPicPr>
          <p:cNvPr id="1026" name="Picture 2" descr="C:\Users\user\AppData\Local\Microsoft\Windows\Temporary Internet Files\Content.IE5\OA75LWWK\MM900303470[1]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63788" y="10304298"/>
            <a:ext cx="809625" cy="561975"/>
          </a:xfrm>
          <a:prstGeom prst="rect">
            <a:avLst/>
          </a:prstGeom>
          <a:noFill/>
        </p:spPr>
      </p:pic>
      <p:pic>
        <p:nvPicPr>
          <p:cNvPr id="1027" name="Picture 3" descr="C:\Users\user\AppData\Local\Microsoft\Windows\Temporary Internet Files\Content.IE5\0ROULHM9\MM90035671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28937">
            <a:off x="7204853" y="4449699"/>
            <a:ext cx="1136779" cy="1136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ЗУПИНКИ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4" y="159431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1.Осіння</a:t>
            </a:r>
          </a:p>
          <a:p>
            <a:r>
              <a:rPr lang="uk-UA" dirty="0" smtClean="0"/>
              <a:t>2.Дихальна</a:t>
            </a:r>
          </a:p>
          <a:p>
            <a:r>
              <a:rPr lang="uk-UA" dirty="0" smtClean="0"/>
              <a:t>3.Звукова</a:t>
            </a:r>
          </a:p>
          <a:p>
            <a:r>
              <a:rPr lang="uk-UA" dirty="0" smtClean="0"/>
              <a:t>4.Буквиця</a:t>
            </a:r>
          </a:p>
          <a:p>
            <a:r>
              <a:rPr lang="uk-UA" dirty="0" smtClean="0"/>
              <a:t>5.Читальна</a:t>
            </a:r>
          </a:p>
          <a:p>
            <a:r>
              <a:rPr lang="uk-UA" dirty="0" smtClean="0"/>
              <a:t>6.Відпочинок</a:t>
            </a:r>
          </a:p>
          <a:p>
            <a:r>
              <a:rPr lang="uk-UA" dirty="0" smtClean="0"/>
              <a:t>7.Віночок</a:t>
            </a:r>
          </a:p>
          <a:p>
            <a:r>
              <a:rPr lang="uk-UA" dirty="0" smtClean="0"/>
              <a:t>8.Підсумок</a:t>
            </a:r>
            <a:endParaRPr lang="ru-RU" dirty="0"/>
          </a:p>
        </p:txBody>
      </p:sp>
      <p:pic>
        <p:nvPicPr>
          <p:cNvPr id="1026" name="Picture 2" descr="C:\Users\user\AppData\Local\Microsoft\Windows\Temporary Internet Files\Content.IE5\OA75LWWK\MM90030978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428604"/>
            <a:ext cx="1028700" cy="10287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27" name="Picture 3" descr="C:\Users\user\AppData\Local\Microsoft\Windows\Temporary Internet Files\Content.IE5\0ROULHM9\MM90033698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2" y="188641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8HKJPJXX\MM900336368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714356"/>
            <a:ext cx="828675" cy="828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AppData\Local\Microsoft\Windows\Temporary Internet Files\Content.IE5\W5D0PG7S\MM900336383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4" y="283070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AppData\Local\Microsoft\Windows\Temporary Internet Files\Content.IE5\8HKJPJXX\MM900336328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38568" y="7893495"/>
            <a:ext cx="4634548" cy="2075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AppData\Local\Microsoft\Windows\Temporary Internet Files\Content.IE5\0ROULHM9\MC90033459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33633"/>
            <a:ext cx="1828800" cy="1533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Program Files (x86)\Microsoft Office\MEDIA\CAGCAT10\j0251925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26" y="3931317"/>
            <a:ext cx="1812925" cy="1806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AppData\Local\Microsoft\Windows\Temporary Internet Files\Content.IE5\OA75LWWK\MC90031941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3" y="2821373"/>
            <a:ext cx="1635125" cy="1763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AppData\Local\Microsoft\Windows\Temporary Internet Files\Content.IE5\W5D0PG7S\MC900310932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2" y="3707306"/>
            <a:ext cx="1820863" cy="815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AppData\Local\Microsoft\Windows\Temporary Internet Files\Content.IE5\8HKJPJXX\MC900320978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1477963"/>
            <a:ext cx="1811337" cy="1146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AppData\Local\Microsoft\Windows\Temporary Internet Files\Content.IE5\8HKJPJXX\MC900334596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3" y="4658110"/>
            <a:ext cx="1782763" cy="173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69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dirty="0" smtClean="0"/>
              <a:t>Зупинка  “Осіння”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17079"/>
            <a:ext cx="8229600" cy="4525963"/>
          </a:xfrm>
        </p:spPr>
        <p:txBody>
          <a:bodyPr/>
          <a:lstStyle/>
          <a:p>
            <a:r>
              <a:rPr lang="uk-UA" dirty="0" smtClean="0"/>
              <a:t>1.Загадка</a:t>
            </a:r>
          </a:p>
          <a:p>
            <a:pPr marL="0" indent="0">
              <a:buNone/>
            </a:pPr>
            <a:r>
              <a:rPr lang="uk-UA" dirty="0" smtClean="0"/>
              <a:t>Голі  поля,мокне  земля,</a:t>
            </a:r>
          </a:p>
          <a:p>
            <a:pPr marL="0" indent="0">
              <a:buNone/>
            </a:pPr>
            <a:r>
              <a:rPr lang="uk-UA" dirty="0" smtClean="0"/>
              <a:t>Вітер  гуляє,лист  облітає.</a:t>
            </a:r>
          </a:p>
          <a:p>
            <a:r>
              <a:rPr lang="uk-UA" dirty="0" smtClean="0"/>
              <a:t>2.Кросворд</a:t>
            </a:r>
          </a:p>
          <a:p>
            <a:pPr marL="0" indent="0">
              <a:buNone/>
            </a:pPr>
            <a:r>
              <a:rPr lang="uk-UA" dirty="0" smtClean="0"/>
              <a:t>                       </a:t>
            </a:r>
            <a:r>
              <a:rPr lang="uk-UA" sz="4000" b="1" dirty="0" smtClean="0"/>
              <a:t>’   ОПАД</a:t>
            </a:r>
            <a:endParaRPr lang="ru-RU" dirty="0"/>
          </a:p>
        </p:txBody>
      </p:sp>
      <p:pic>
        <p:nvPicPr>
          <p:cNvPr id="2050" name="Picture 2" descr="C:\Users\user\AppData\Local\Microsoft\Windows\Temporary Internet Files\Content.IE5\W5D0PG7S\MM90033635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5715072" y="7286652"/>
            <a:ext cx="17430872" cy="6786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Microsoft\Windows\Temporary Internet Files\Content.IE5\W5D0PG7S\MM90033635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3436" y="6858000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AppData\Local\Microsoft\Windows\Temporary Internet Files\Content.IE5\8HKJPJXX\MM910001090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573319" y="5572140"/>
            <a:ext cx="428628" cy="428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AppData\Local\Microsoft\Windows\Temporary Internet Files\Content.IE5\W5D0PG7S\MM90033635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64584">
            <a:off x="-20101925" y="24507630"/>
            <a:ext cx="17553401" cy="15372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Program Files (x86)\Microsoft Office\MEDIA\CAGCAT10\j029889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6563"/>
            <a:ext cx="1806575" cy="1577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Program Files (x86)\Microsoft Office\MEDIA\CAGCAT10\j0251925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812925" cy="1806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22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548680"/>
            <a:ext cx="82795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ЗУПИНКА“ДИХАЛЬНА”</a:t>
            </a: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 smtClean="0"/>
              <a:t>1.Дмухаємо  на  листок.</a:t>
            </a:r>
            <a:br>
              <a:rPr lang="uk-UA" sz="4000" dirty="0" smtClean="0"/>
            </a:br>
            <a:r>
              <a:rPr lang="uk-UA" sz="4000" dirty="0" smtClean="0"/>
              <a:t>2.Дмухаємо  на  листя. </a:t>
            </a:r>
            <a:br>
              <a:rPr lang="uk-UA" sz="4000" dirty="0" smtClean="0"/>
            </a:br>
            <a:r>
              <a:rPr lang="uk-UA" sz="4000" dirty="0" smtClean="0"/>
              <a:t>3.Здуваємо  листя  з  дерева.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294" y="-1714536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068" y="5572140"/>
            <a:ext cx="1827213" cy="182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27360722" y="5286388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plant"/>
          <p:cNvSpPr>
            <a:spLocks noEditPoints="1" noChangeArrowheads="1"/>
          </p:cNvSpPr>
          <p:nvPr/>
        </p:nvSpPr>
        <p:spPr bwMode="auto">
          <a:xfrm>
            <a:off x="6804248" y="8325543"/>
            <a:ext cx="7848872" cy="168441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user\AppData\Local\Microsoft\Windows\Temporary Internet Files\Content.IE5\OA75LWWK\MP90043871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406" y="8143908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AppData\Local\Microsoft\Windows\Temporary Internet Files\Content.IE5\OA75LWWK\MP90043871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57166"/>
            <a:ext cx="2628000" cy="262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AppData\Local\Microsoft\Windows\Temporary Internet Files\Content.IE5\8HKJPJXX\MC90030352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786190"/>
            <a:ext cx="1417637" cy="1790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AppData\Local\Microsoft\Windows\Temporary Internet Files\Content.IE5\0ROULHM9\MP90041177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214686"/>
            <a:ext cx="2340000" cy="3165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Temporary Internet Files\Content.IE5\OA75LWWK\MC900250101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286124"/>
            <a:ext cx="1984375" cy="2693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78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253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Зупинка “ЗВУКОВА”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2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  </a:t>
            </a:r>
          </a:p>
          <a:p>
            <a:pPr marL="0" indent="0">
              <a:buNone/>
            </a:pPr>
            <a:r>
              <a:rPr lang="uk-UA" dirty="0" smtClean="0"/>
              <a:t>1.    ТРОЛЕЙБУС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ТРАМВАЙ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ТАКСІ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</a:t>
            </a:r>
            <a:r>
              <a:rPr lang="uk-UA" b="1" dirty="0" smtClean="0"/>
              <a:t>[- - · - - ·' = ]</a:t>
            </a:r>
            <a:r>
              <a:rPr lang="uk-UA" dirty="0" smtClean="0"/>
              <a:t>  </a:t>
            </a:r>
            <a:r>
              <a:rPr lang="uk-UA" b="1" dirty="0" smtClean="0"/>
              <a:t>[- · - = </a:t>
            </a:r>
            <a:r>
              <a:rPr lang="uk-UA" b="1" dirty="0" err="1" smtClean="0"/>
              <a:t>·'</a:t>
            </a:r>
            <a:r>
              <a:rPr lang="uk-UA" b="1" dirty="0" smtClean="0"/>
              <a:t>] [- - · - </a:t>
            </a:r>
            <a:r>
              <a:rPr lang="uk-UA" b="1" dirty="0" err="1" smtClean="0"/>
              <a:t>·'</a:t>
            </a:r>
            <a:r>
              <a:rPr lang="uk-UA" b="1" dirty="0" smtClean="0"/>
              <a:t> = - · -]</a:t>
            </a:r>
            <a:r>
              <a:rPr lang="uk-UA" dirty="0" smtClean="0"/>
              <a:t>  </a:t>
            </a:r>
          </a:p>
          <a:p>
            <a:pPr marL="0" indent="0">
              <a:buNone/>
            </a:pPr>
            <a:r>
              <a:rPr lang="uk-UA" dirty="0" smtClean="0"/>
              <a:t>2.Назвати  одним словом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4000" b="1" dirty="0" smtClean="0"/>
              <a:t>    Т,Н,А,Р,П,С,О,Р,Т</a:t>
            </a:r>
            <a:r>
              <a:rPr lang="uk-UA" dirty="0" smtClean="0"/>
              <a:t>         </a:t>
            </a:r>
          </a:p>
        </p:txBody>
      </p:sp>
      <p:pic>
        <p:nvPicPr>
          <p:cNvPr id="3074" name="Picture 2" descr="C:\Program Files (x86)\Microsoft Office\MEDIA\CAGCAT10\j02519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84" y="2813399"/>
            <a:ext cx="1812341" cy="1805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AppData\Local\Microsoft\Windows\Temporary Internet Files\Content.IE5\W5D0PG7S\MP90042806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45601" y="3000372"/>
            <a:ext cx="3600543" cy="975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AppData\Local\Microsoft\Windows\Temporary Internet Files\Content.IE5\W5D0PG7S\MP90042806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408" y="6286520"/>
            <a:ext cx="1930698" cy="19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AppData\Local\Microsoft\Windows\Temporary Internet Files\Content.IE5\W5D0PG7S\MP90042806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268" y="571480"/>
            <a:ext cx="681111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AppData\Local\Microsoft\Windows\Temporary Internet Files\Content.IE5\OA75LWWK\MC90025188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35869"/>
            <a:ext cx="1825142" cy="1443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AppData\Local\Microsoft\Windows\Temporary Internet Files\Content.IE5\W5D0PG7S\MC90031941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571612"/>
            <a:ext cx="1635125" cy="1763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AppData\Local\Microsoft\Windows\Temporary Internet Files\Content.IE5\0ROULHM9\MP90044833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5822">
            <a:off x="26947778" y="3642693"/>
            <a:ext cx="2556000" cy="2327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AppData\Local\Microsoft\Windows\Temporary Internet Files\Content.IE5\0ROULHM9\MM900288894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474" y="488949"/>
            <a:ext cx="1143000" cy="981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31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2971"/>
            <a:ext cx="8229600" cy="1143000"/>
          </a:xfrm>
        </p:spPr>
        <p:txBody>
          <a:bodyPr/>
          <a:lstStyle/>
          <a:p>
            <a:r>
              <a:rPr lang="uk-UA" smtClean="0"/>
              <a:t>Зупинка“БУКВИЦЯ”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436" y="2032347"/>
            <a:ext cx="8229600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  </a:t>
            </a:r>
            <a:r>
              <a:rPr lang="uk-UA" sz="6000" b="1" dirty="0" smtClean="0"/>
              <a:t>Т</a:t>
            </a:r>
            <a:r>
              <a:rPr lang="uk-UA" dirty="0" smtClean="0"/>
              <a:t>    </a:t>
            </a:r>
            <a:r>
              <a:rPr lang="uk-UA" sz="6000" b="1" dirty="0" err="1" smtClean="0"/>
              <a:t>т</a:t>
            </a:r>
            <a:endParaRPr lang="uk-UA" sz="6000" b="1" dirty="0" smtClean="0"/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        ТА   ТО   ТУ   ТІ    ТИ   ТЕ</a:t>
            </a:r>
          </a:p>
          <a:p>
            <a:r>
              <a:rPr lang="uk-UA" dirty="0" smtClean="0"/>
              <a:t>        АТ    ОТ   УТ   ІТ    ИТ   ЕТ</a:t>
            </a:r>
          </a:p>
          <a:p>
            <a:r>
              <a:rPr lang="uk-UA" dirty="0" smtClean="0"/>
              <a:t>        ТА     ТО   УТ  ІТ    ТИ   ТЕ </a:t>
            </a:r>
          </a:p>
          <a:p>
            <a:r>
              <a:rPr lang="uk-UA" dirty="0" smtClean="0"/>
              <a:t>        ТАК    ТОМ    КУТ    ТУК                 </a:t>
            </a:r>
            <a:endParaRPr lang="ru-RU" dirty="0"/>
          </a:p>
        </p:txBody>
      </p:sp>
      <p:pic>
        <p:nvPicPr>
          <p:cNvPr id="4098" name="Picture 2" descr="C:\Users\user\AppData\Local\Microsoft\Windows\Temporary Internet Files\Content.IE5\W5D0PG7S\MC900319416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9655"/>
            <a:ext cx="1635125" cy="1763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AppData\Local\Microsoft\Windows\Temporary Internet Files\Content.IE5\OA75LWWK\MC90044127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3383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Temporary Internet Files\Content.IE5\W5D0PG7S\MC900432604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203835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6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04000" cy="972000"/>
          </a:xfrm>
        </p:spPr>
        <p:txBody>
          <a:bodyPr/>
          <a:lstStyle/>
          <a:p>
            <a:r>
              <a:rPr lang="uk-UA" dirty="0" err="1" smtClean="0"/>
              <a:t>Зупинка“ВІДПОЧИКОК</a:t>
            </a:r>
            <a:r>
              <a:rPr lang="uk-UA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err="1" smtClean="0"/>
              <a:t>Фізкультхвилинка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Вітер  дує  нам  в  лице,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Закачалось  деревце,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Вітерець  тише,</a:t>
            </a:r>
            <a:r>
              <a:rPr lang="uk-UA" dirty="0" err="1" smtClean="0"/>
              <a:t>тише</a:t>
            </a:r>
            <a:r>
              <a:rPr lang="uk-UA" dirty="0" smtClean="0"/>
              <a:t>,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А  деревце все вище,</a:t>
            </a:r>
            <a:r>
              <a:rPr lang="uk-UA" dirty="0" err="1" smtClean="0"/>
              <a:t>вище</a:t>
            </a:r>
            <a:r>
              <a:rPr lang="uk-UA" dirty="0" smtClean="0"/>
              <a:t>.</a:t>
            </a:r>
          </a:p>
        </p:txBody>
      </p:sp>
      <p:pic>
        <p:nvPicPr>
          <p:cNvPr id="4098" name="Picture 2" descr="C:\Users\user\AppData\Local\Microsoft\Windows\Temporary Internet Files\Content.IE5\8HKJPJXX\MC9002309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74388" y="6858000"/>
            <a:ext cx="173274" cy="2192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AppData\Local\Microsoft\Windows\Temporary Internet Files\Content.IE5\0ROULHM9\MC90019813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842" y="4714884"/>
            <a:ext cx="412122" cy="2292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AppData\Local\Microsoft\Windows\Temporary Internet Files\Content.IE5\8HKJPJXX\MC90038895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260649"/>
            <a:ext cx="1764000" cy="1584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AppData\Local\Microsoft\Windows\Temporary Internet Files\Content.IE5\W5D0PG7S\MC90041350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071546"/>
            <a:ext cx="2433767" cy="28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AppData\Local\Microsoft\Windows\Temporary Internet Files\Content.IE5\8HKJPJXX\MC90041353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75" y="3947834"/>
            <a:ext cx="2664000" cy="2239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Зупинка“ЧИТАЛЬНА</a:t>
            </a:r>
            <a:r>
              <a:rPr lang="uk-UA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/>
              <a:t> </a:t>
            </a:r>
            <a:r>
              <a:rPr lang="uk-UA" sz="4000" b="1" dirty="0" smtClean="0"/>
              <a:t>      </a:t>
            </a:r>
          </a:p>
          <a:p>
            <a:pPr marL="0" indent="0">
              <a:buNone/>
            </a:pPr>
            <a:r>
              <a:rPr lang="uk-UA" sz="4000" b="1" dirty="0"/>
              <a:t> </a:t>
            </a:r>
            <a:r>
              <a:rPr lang="uk-UA" sz="4000" b="1" dirty="0" smtClean="0"/>
              <a:t>1.         </a:t>
            </a:r>
            <a:r>
              <a:rPr lang="uk-UA" sz="6000" b="1" dirty="0" smtClean="0"/>
              <a:t>“</a:t>
            </a:r>
            <a:r>
              <a:rPr lang="uk-UA" sz="4000" b="1" dirty="0" smtClean="0"/>
              <a:t>  </a:t>
            </a:r>
            <a:r>
              <a:rPr lang="uk-UA" sz="6000" b="1" dirty="0" smtClean="0"/>
              <a:t>Л * СТ*ВК*”</a:t>
            </a:r>
          </a:p>
          <a:p>
            <a:pPr marL="0" indent="0">
              <a:buNone/>
            </a:pPr>
            <a:r>
              <a:rPr lang="uk-UA" sz="6000" b="1" dirty="0" smtClean="0"/>
              <a:t>         </a:t>
            </a:r>
            <a:r>
              <a:rPr lang="uk-UA" sz="2000" b="1" dirty="0" smtClean="0"/>
              <a:t>ОПОВІДАННЯ  ЗА  О. КОПИЛЕНКОМ</a:t>
            </a:r>
            <a:endParaRPr lang="uk-UA" sz="6000" b="1" dirty="0"/>
          </a:p>
          <a:p>
            <a:pPr marL="0" indent="0">
              <a:buNone/>
            </a:pPr>
            <a:r>
              <a:rPr lang="uk-UA" sz="6000" b="1" dirty="0" smtClean="0"/>
              <a:t> </a:t>
            </a:r>
            <a:r>
              <a:rPr lang="uk-UA" sz="4000" b="1" dirty="0" smtClean="0"/>
              <a:t>2.БЕСІДА</a:t>
            </a:r>
          </a:p>
          <a:p>
            <a:pPr marL="0" indent="0">
              <a:buNone/>
            </a:pPr>
            <a:r>
              <a:rPr lang="uk-UA" sz="4000" b="1" smtClean="0"/>
              <a:t>“НАШІ  ДРУЗІ- ПТАХИ”</a:t>
            </a:r>
            <a:r>
              <a:rPr lang="uk-UA" sz="6000" b="1" smtClean="0"/>
              <a:t>      </a:t>
            </a:r>
            <a:endParaRPr lang="uk-UA" sz="4000" b="1" dirty="0" smtClean="0"/>
          </a:p>
        </p:txBody>
      </p:sp>
      <p:pic>
        <p:nvPicPr>
          <p:cNvPr id="6146" name="Picture 2" descr="C:\Users\user\AppData\Local\Microsoft\Windows\Temporary Internet Files\Content.IE5\W5D0PG7S\MC9003119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3503"/>
            <a:ext cx="1824038" cy="1057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AppData\Local\Microsoft\Windows\Temporary Internet Files\Content.IE5\OA75LWWK\MC9004404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2565400"/>
            <a:ext cx="1827212" cy="1506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648" y="6000768"/>
            <a:ext cx="428629" cy="17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83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357</TotalTime>
  <Words>244</Words>
  <Application>Microsoft Office PowerPoint</Application>
  <PresentationFormat>Экран (4:3)</PresentationFormat>
  <Paragraphs>79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УРОК-ПОДОРОЖ ПО КРАЇНІ “БУКВОЗНАЙКО”</vt:lpstr>
      <vt:lpstr>Що ми будемо  робити</vt:lpstr>
      <vt:lpstr>ЗУПИНКИ </vt:lpstr>
      <vt:lpstr>Зупинка  “Осіння”</vt:lpstr>
      <vt:lpstr>  ЗУПИНКА“ДИХАЛЬНА” 1.Дмухаємо  на  листок. 2.Дмухаємо  на  листя.  3.Здуваємо  листя  з  дерева.</vt:lpstr>
      <vt:lpstr>Зупинка “ЗВУКОВА”</vt:lpstr>
      <vt:lpstr>Зупинка“БУКВИЦЯ”</vt:lpstr>
      <vt:lpstr>Зупинка“ВІДПОЧИКОК”</vt:lpstr>
      <vt:lpstr>Зупинка“ЧИТАЛЬНА”</vt:lpstr>
      <vt:lpstr>Зупинка “ВІНОЧОК”</vt:lpstr>
      <vt:lpstr>Зупинка“ПІДСУМКОВА”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Урок-подорож по країні “БУКВОЗНАЙКО”</dc:title>
  <dc:creator>user</dc:creator>
  <cp:lastModifiedBy>user</cp:lastModifiedBy>
  <cp:revision>48</cp:revision>
  <dcterms:created xsi:type="dcterms:W3CDTF">2014-01-18T17:17:55Z</dcterms:created>
  <dcterms:modified xsi:type="dcterms:W3CDTF">2014-01-30T20:40:46Z</dcterms:modified>
</cp:coreProperties>
</file>